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A9E1B9D-4764-4AAB-A0C3-E3989DF2366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46B66D2-334E-4ACE-A50C-EFA1BB90B5B2}" type="datetimeFigureOut">
              <a:rPr lang="ko-KR" altLang="en-US" smtClean="0"/>
              <a:pPr/>
              <a:t>2012-02-09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http://4nsys.com/eng/images/dvr_i3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http://4nsys.com/eng/images/dvr_i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543800" cy="1513855"/>
          </a:xfrm>
        </p:spPr>
        <p:txBody>
          <a:bodyPr/>
          <a:lstStyle/>
          <a:p>
            <a:pPr algn="ctr"/>
            <a:r>
              <a:rPr lang="en-US" altLang="ko-KR" dirty="0" smtClean="0"/>
              <a:t>UDR-8XX Series </a:t>
            </a:r>
            <a:r>
              <a:rPr lang="en-US" altLang="ko-KR" sz="3000" dirty="0" smtClean="0"/>
              <a:t>SPECIFICATION</a:t>
            </a:r>
            <a:endParaRPr lang="ko-KR" altLang="en-US" sz="3000" dirty="0"/>
          </a:p>
        </p:txBody>
      </p:sp>
      <p:pic>
        <p:nvPicPr>
          <p:cNvPr id="6" name="Picture 3" descr="logo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3400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852936"/>
            <a:ext cx="5832648" cy="25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7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3400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467544" y="353569"/>
            <a:ext cx="1944216" cy="360040"/>
          </a:xfrm>
        </p:spPr>
        <p:txBody>
          <a:bodyPr/>
          <a:lstStyle/>
          <a:p>
            <a:pPr algn="ctr"/>
            <a:r>
              <a:rPr lang="en-US" altLang="ko-KR" sz="2000" dirty="0" smtClean="0"/>
              <a:t>UDR-8XX Series</a:t>
            </a:r>
            <a:endParaRPr lang="ko-KR" altLang="en-US" sz="3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Picture 5" descr="http://4nsys.com/eng/images/dvr_i3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3618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9843"/>
            <a:ext cx="6477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519700"/>
            <a:ext cx="2736304" cy="9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3400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467544" y="353569"/>
            <a:ext cx="1944216" cy="360040"/>
          </a:xfrm>
        </p:spPr>
        <p:txBody>
          <a:bodyPr/>
          <a:lstStyle/>
          <a:p>
            <a:pPr algn="ctr"/>
            <a:r>
              <a:rPr lang="en-US" altLang="ko-KR" sz="2000" dirty="0" smtClean="0"/>
              <a:t>UDR-8XX Series</a:t>
            </a:r>
            <a:endParaRPr lang="ko-KR" altLang="en-US" sz="3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Picture 5" descr="http://4nsys.com/eng/images/dvr_i3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3618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678" y="1484784"/>
            <a:ext cx="6724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519700"/>
            <a:ext cx="2736304" cy="9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</TotalTime>
  <Words>7</Words>
  <Application>Microsoft Office PowerPoint</Application>
  <PresentationFormat>화면 슬라이드 쇼(4:3)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근접</vt:lpstr>
      <vt:lpstr>UDR-8XX Series SPECIFICATION</vt:lpstr>
      <vt:lpstr>UDR-8XX Series</vt:lpstr>
      <vt:lpstr>UDR-8XX Series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UDR-8XX Series SPECIFICATION</dc:title>
  <dc:creator>PC</dc:creator>
  <cp:lastModifiedBy>pkh</cp:lastModifiedBy>
  <cp:revision>6</cp:revision>
  <dcterms:created xsi:type="dcterms:W3CDTF">2012-01-27T06:50:44Z</dcterms:created>
  <dcterms:modified xsi:type="dcterms:W3CDTF">2012-02-09T00:31:29Z</dcterms:modified>
</cp:coreProperties>
</file>